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60" r:id="rId5"/>
    <p:sldId id="261" r:id="rId6"/>
    <p:sldId id="262" r:id="rId7"/>
    <p:sldId id="273" r:id="rId8"/>
    <p:sldId id="264" r:id="rId9"/>
    <p:sldId id="265" r:id="rId10"/>
    <p:sldId id="272" r:id="rId11"/>
    <p:sldId id="266" r:id="rId12"/>
    <p:sldId id="267" r:id="rId13"/>
    <p:sldId id="268" r:id="rId14"/>
    <p:sldId id="271" r:id="rId15"/>
    <p:sldId id="270" r:id="rId1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224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BA6D8-D1B5-4EEF-BDB0-20FCE05B531E}" type="datetimeFigureOut">
              <a:rPr lang="de-DE" smtClean="0"/>
              <a:t>08.06.2024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D04E-96F0-49C8-A096-B2524DA14A8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9997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BA6D8-D1B5-4EEF-BDB0-20FCE05B531E}" type="datetimeFigureOut">
              <a:rPr lang="de-DE" smtClean="0"/>
              <a:t>08.06.2024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D04E-96F0-49C8-A096-B2524DA14A8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5944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BA6D8-D1B5-4EEF-BDB0-20FCE05B531E}" type="datetimeFigureOut">
              <a:rPr lang="de-DE" smtClean="0"/>
              <a:t>08.06.2024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D04E-96F0-49C8-A096-B2524DA14A8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7895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BA6D8-D1B5-4EEF-BDB0-20FCE05B531E}" type="datetimeFigureOut">
              <a:rPr lang="de-DE" smtClean="0"/>
              <a:t>08.06.2024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D04E-96F0-49C8-A096-B2524DA14A8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4048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BA6D8-D1B5-4EEF-BDB0-20FCE05B531E}" type="datetimeFigureOut">
              <a:rPr lang="de-DE" smtClean="0"/>
              <a:t>08.06.2024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D04E-96F0-49C8-A096-B2524DA14A8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3200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BA6D8-D1B5-4EEF-BDB0-20FCE05B531E}" type="datetimeFigureOut">
              <a:rPr lang="de-DE" smtClean="0"/>
              <a:t>08.06.2024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D04E-96F0-49C8-A096-B2524DA14A8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6186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BA6D8-D1B5-4EEF-BDB0-20FCE05B531E}" type="datetimeFigureOut">
              <a:rPr lang="de-DE" smtClean="0"/>
              <a:t>08.06.2024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D04E-96F0-49C8-A096-B2524DA14A8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3952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BA6D8-D1B5-4EEF-BDB0-20FCE05B531E}" type="datetimeFigureOut">
              <a:rPr lang="de-DE" smtClean="0"/>
              <a:t>08.06.2024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D04E-96F0-49C8-A096-B2524DA14A8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3932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BA6D8-D1B5-4EEF-BDB0-20FCE05B531E}" type="datetimeFigureOut">
              <a:rPr lang="de-DE" smtClean="0"/>
              <a:t>08.06.2024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D04E-96F0-49C8-A096-B2524DA14A8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7968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BA6D8-D1B5-4EEF-BDB0-20FCE05B531E}" type="datetimeFigureOut">
              <a:rPr lang="de-DE" smtClean="0"/>
              <a:t>08.06.2024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D04E-96F0-49C8-A096-B2524DA14A8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822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BA6D8-D1B5-4EEF-BDB0-20FCE05B531E}" type="datetimeFigureOut">
              <a:rPr lang="de-DE" smtClean="0"/>
              <a:t>08.06.2024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D04E-96F0-49C8-A096-B2524DA14A8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881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BA6D8-D1B5-4EEF-BDB0-20FCE05B531E}" type="datetimeFigureOut">
              <a:rPr lang="de-DE" smtClean="0"/>
              <a:t>08.06.2024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D04E-96F0-49C8-A096-B2524DA14A8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4515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7" name="Picture 3" descr="C:\Users\Mein PC\Desktop\Am Erker Präsentation Bilder\Am Erker 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525" y="136525"/>
            <a:ext cx="11704638" cy="658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407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/>
              <a:t>Am Erker Nr. 10 und Werbung</a:t>
            </a:r>
          </a:p>
        </p:txBody>
      </p:sp>
      <p:pic>
        <p:nvPicPr>
          <p:cNvPr id="1026" name="Picture 2" descr="C:\Users\Mein PC\Desktop\Am Erker Präsentation Bilder\Am Erker 1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22243"/>
            <a:ext cx="9252520" cy="520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936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glitter pattern="hexagon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3600" dirty="0"/>
              <a:t>Erker-Satz mit Schreibmaschine</a:t>
            </a:r>
            <a:br>
              <a:rPr lang="de-DE" sz="3600" dirty="0"/>
            </a:br>
            <a:r>
              <a:rPr lang="de-DE" sz="3600" dirty="0"/>
              <a:t>und Büchertisch (1984)</a:t>
            </a:r>
          </a:p>
        </p:txBody>
      </p:sp>
      <p:pic>
        <p:nvPicPr>
          <p:cNvPr id="10242" name="Picture 2" descr="C:\Users\Mein PC\Desktop\Am Erker Präsentation Bilder\Am Erker 0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37" y="1844824"/>
            <a:ext cx="8424435" cy="473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125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glitter pattern="hexagon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/>
              <a:t>Feldmann, </a:t>
            </a:r>
            <a:r>
              <a:rPr lang="de-DE" sz="3600" dirty="0" err="1"/>
              <a:t>Kofort</a:t>
            </a:r>
            <a:r>
              <a:rPr lang="de-DE" sz="3600" dirty="0"/>
              <a:t>, Gier</a:t>
            </a:r>
          </a:p>
        </p:txBody>
      </p:sp>
      <p:pic>
        <p:nvPicPr>
          <p:cNvPr id="12290" name="Picture 2" descr="C:\Users\Mein PC\Desktop\Am Erker Präsentation Bilder\Am Erker 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08" y="1700808"/>
            <a:ext cx="8499783" cy="47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44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glitter pattern="hexagon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/>
              <a:t>Am Erker-Titelseiten seit 1980</a:t>
            </a:r>
          </a:p>
        </p:txBody>
      </p:sp>
      <p:pic>
        <p:nvPicPr>
          <p:cNvPr id="11267" name="Picture 3" descr="C:\Users\Mein PC\Desktop\Am Erker Präsentation Bilder\Am Erker 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79" y="1600200"/>
            <a:ext cx="8755811" cy="49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786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glitter pattern="hexagon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3600" dirty="0"/>
              <a:t>Am Erker-Hauscartoonist</a:t>
            </a:r>
            <a:br>
              <a:rPr lang="de-DE" sz="3600" dirty="0"/>
            </a:br>
            <a:r>
              <a:rPr lang="de-DE" sz="3600" dirty="0"/>
              <a:t>Andreas Verstappen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pic>
        <p:nvPicPr>
          <p:cNvPr id="1026" name="Picture 2" descr="C:\Users\Mein PC\Desktop\Am Erker Präsentation Bilder\Am Erker 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11" y="1916832"/>
            <a:ext cx="8548778" cy="480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277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glitter pattern="hexagon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/>
              <a:t>Am Erker heute</a:t>
            </a:r>
          </a:p>
        </p:txBody>
      </p:sp>
      <p:pic>
        <p:nvPicPr>
          <p:cNvPr id="13314" name="Picture 2" descr="C:\Users\Mein PC\Desktop\Am Erker Präsentation Bilder\Am Erker 1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149" y="1600200"/>
            <a:ext cx="9139854" cy="51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122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glitter pattern="hexagon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/>
              <a:t>Literaturzeitschrift 18. Jhdt.</a:t>
            </a:r>
          </a:p>
        </p:txBody>
      </p:sp>
      <p:pic>
        <p:nvPicPr>
          <p:cNvPr id="2050" name="Picture 2" descr="C:\Users\Mein PC\Desktop\Am Erker Präsentation Bilder\Am Erker 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89" y="1600200"/>
            <a:ext cx="9011840" cy="50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206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glitter pattern="hexagon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/>
              <a:t>Die Horen (seit 1955)</a:t>
            </a:r>
          </a:p>
        </p:txBody>
      </p:sp>
      <p:pic>
        <p:nvPicPr>
          <p:cNvPr id="4" name="Picture 2" descr="C:\Users\Mein PC\Desktop\Am Erker Präsentation Bilder\Am Erker 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535" y="1340768"/>
            <a:ext cx="9808412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494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glitter pattern="hexagon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/>
              <a:t>„Akzente“-(seit 1954, Reprint 1975)</a:t>
            </a:r>
          </a:p>
        </p:txBody>
      </p:sp>
      <p:pic>
        <p:nvPicPr>
          <p:cNvPr id="4098" name="Picture 2" descr="C:\Users\Mein PC\Desktop\Am Erker Präsentation Bilder\Am Erker 0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594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glitter pattern="hexagon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3600" dirty="0"/>
              <a:t>Die alternative Literaturszene</a:t>
            </a:r>
            <a:br>
              <a:rPr lang="de-DE" sz="3600" dirty="0"/>
            </a:br>
            <a:r>
              <a:rPr lang="de-DE" sz="3600" dirty="0"/>
              <a:t>der 1970er Jahre</a:t>
            </a:r>
          </a:p>
        </p:txBody>
      </p:sp>
      <p:pic>
        <p:nvPicPr>
          <p:cNvPr id="5122" name="Picture 2" descr="C:\Users\Mein PC\Desktop\Am Erker Präsentation Bilder\Am Erker 0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58606"/>
            <a:ext cx="8399566" cy="472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937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glitter pattern="hexagon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/>
              <a:t>Literarische Anfänge</a:t>
            </a:r>
          </a:p>
        </p:txBody>
      </p:sp>
      <p:pic>
        <p:nvPicPr>
          <p:cNvPr id="6146" name="Picture 2" descr="C:\Users\Mein PC\Desktop\Am Erker Präsentation Bilder\Am Erker 0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00200"/>
            <a:ext cx="8640961" cy="486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001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glitter pattern="hexagon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34850D-0897-4DD4-A329-6DF5072A7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600" dirty="0"/>
              <a:t>Am Erker Nr. 1, Erker-Auto,</a:t>
            </a:r>
            <a:br>
              <a:rPr lang="de-DE" sz="3600" dirty="0"/>
            </a:br>
            <a:r>
              <a:rPr lang="de-DE" sz="3600" dirty="0"/>
              <a:t>die Band „Apostel-Gang“ und Werbung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7415CE5-B05C-4962-AA6E-9FA6BEA0FA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2" y="1600200"/>
            <a:ext cx="8858955" cy="4983162"/>
          </a:xfrm>
        </p:spPr>
      </p:pic>
    </p:spTree>
    <p:extLst>
      <p:ext uri="{BB962C8B-B14F-4D97-AF65-F5344CB8AC3E}">
        <p14:creationId xmlns:p14="http://schemas.microsoft.com/office/powerpoint/2010/main" val="558941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glitter pattern="hexagon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/>
              <a:t>Am Erker-Stand (Emsdetten 1979)</a:t>
            </a:r>
          </a:p>
        </p:txBody>
      </p:sp>
      <p:pic>
        <p:nvPicPr>
          <p:cNvPr id="8194" name="Picture 2" descr="C:\Users\Mein PC\Desktop\Am Erker Präsentation Bilder\Am Erker 0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00199"/>
            <a:ext cx="8669170" cy="487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122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glitter pattern="hexagon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Autofit/>
          </a:bodyPr>
          <a:lstStyle/>
          <a:p>
            <a:r>
              <a:rPr lang="de-DE" sz="3600" dirty="0"/>
              <a:t>WG </a:t>
            </a:r>
            <a:r>
              <a:rPr lang="de-DE" sz="3600" dirty="0" err="1"/>
              <a:t>Dahlweg</a:t>
            </a:r>
            <a:r>
              <a:rPr lang="de-DE" sz="3600" dirty="0"/>
              <a:t> 64</a:t>
            </a:r>
            <a:br>
              <a:rPr lang="de-DE" sz="3600" dirty="0"/>
            </a:br>
            <a:r>
              <a:rPr lang="de-DE" sz="3600" dirty="0"/>
              <a:t>Redaktionssitzung mit Buchversteigerung</a:t>
            </a:r>
          </a:p>
        </p:txBody>
      </p:sp>
      <p:pic>
        <p:nvPicPr>
          <p:cNvPr id="9218" name="Picture 2" descr="C:\Users\Mein PC\Desktop\Am Erker Präsentation Bilder\Am Erker 0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83" y="1772816"/>
            <a:ext cx="8576953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313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glitter pattern="hexagon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</Words>
  <Application>Microsoft Office PowerPoint</Application>
  <PresentationFormat>Bildschirmpräsentation (4:3)</PresentationFormat>
  <Paragraphs>14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8" baseType="lpstr">
      <vt:lpstr>Arial</vt:lpstr>
      <vt:lpstr>Calibri</vt:lpstr>
      <vt:lpstr>Larissa</vt:lpstr>
      <vt:lpstr>PowerPoint-Präsentation</vt:lpstr>
      <vt:lpstr>Literaturzeitschrift 18. Jhdt.</vt:lpstr>
      <vt:lpstr>Die Horen (seit 1955)</vt:lpstr>
      <vt:lpstr>„Akzente“-(seit 1954, Reprint 1975)</vt:lpstr>
      <vt:lpstr>Die alternative Literaturszene der 1970er Jahre</vt:lpstr>
      <vt:lpstr>Literarische Anfänge</vt:lpstr>
      <vt:lpstr>Am Erker Nr. 1, Erker-Auto, die Band „Apostel-Gang“ und Werbung</vt:lpstr>
      <vt:lpstr>Am Erker-Stand (Emsdetten 1979)</vt:lpstr>
      <vt:lpstr>WG Dahlweg 64 Redaktionssitzung mit Buchversteigerung</vt:lpstr>
      <vt:lpstr>Am Erker Nr. 10 und Werbung</vt:lpstr>
      <vt:lpstr>Erker-Satz mit Schreibmaschine und Büchertisch (1984)</vt:lpstr>
      <vt:lpstr>Feldmann, Kofort, Gier</vt:lpstr>
      <vt:lpstr>Am Erker-Titelseiten seit 1980</vt:lpstr>
      <vt:lpstr>Am Erker-Hauscartoonist Andreas Verstappen</vt:lpstr>
      <vt:lpstr>Am Erker heute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Mein PC</dc:creator>
  <cp:lastModifiedBy>Rudolf Gier-Seibert</cp:lastModifiedBy>
  <cp:revision>8</cp:revision>
  <dcterms:created xsi:type="dcterms:W3CDTF">2024-05-30T06:45:04Z</dcterms:created>
  <dcterms:modified xsi:type="dcterms:W3CDTF">2024-06-08T10:56:22Z</dcterms:modified>
</cp:coreProperties>
</file>